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5F5C"/>
    <a:srgbClr val="4656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74" autoAdjust="0"/>
  </p:normalViewPr>
  <p:slideViewPr>
    <p:cSldViewPr snapToGrid="0">
      <p:cViewPr varScale="1">
        <p:scale>
          <a:sx n="62" d="100"/>
          <a:sy n="62" d="100"/>
        </p:scale>
        <p:origin x="102" y="81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47881C-692F-400E-A172-B47B92DAD1BC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69A0D5-CD98-4F5B-82D1-F55E311DF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639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28C318-4C31-42E7-BA54-287A48A1C4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9DD3D44-5CF0-463B-A665-A52B4E2812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9DC389-CD22-499D-AB82-D41ED9952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FF21B-6DBF-4E27-870C-C7F907FBFBCB}" type="datetime1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5BEBFC-F89D-4E0D-8FB5-2F38F907E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II Форум «Технологии долголетия» 27 - 29 апреля 2026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99F192A-4563-4F1D-A50B-ED82A8A0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CA15-AD0A-467D-BBF1-8C5A04D1C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80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5B7678-5216-4A85-8C8B-1BA116B53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F4B1BE9-5E12-419F-B2E6-93CD54937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A92B75-506A-4D73-BFEA-127C75F1F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8D565-ABC9-4AEE-A931-9A9FC2FB8A42}" type="datetime1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C4111B-EE0A-4BBF-BFC1-587755187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II Форум «Технологии долголетия» 27 - 29 апреля 2026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7D51478-24EC-425B-BEFB-52DF7973C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CA15-AD0A-467D-BBF1-8C5A04D1C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202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EE6F1E4-19BD-4F93-A957-7823E25B00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C744608-D442-42EC-9FCC-0853C14B26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337521-9DEB-40A3-98B5-865C92C91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7BAF6-D5E7-4422-A7D4-5BA651FC880D}" type="datetime1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99E25E6-9DB9-4592-80F7-AF4BED85B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II Форум «Технологии долголетия» 27 - 29 апреля 2026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CC45EA-6181-40B2-8306-8364E83C1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CA15-AD0A-467D-BBF1-8C5A04D1C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109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2C0EFD-1E44-4044-9C90-7BEFC5F76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E61618-313D-4217-A270-E4E2BD0EF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E13400-3F5D-4FE1-9CA7-478837CFE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8C7B6-E188-46C2-8B37-FD47E076B768}" type="datetime1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ADAD75-8901-4850-898B-BACF320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II Форум «Технологии долголетия» 27 - 29 апреля 2026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F943C3-9348-4A0D-A20A-919347503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CA15-AD0A-467D-BBF1-8C5A04D1C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249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78AE9-9F6C-43E4-BDB7-5D68ED5F6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DB668A8-8121-466E-9A4E-299FEFA20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CE4E30-D96B-4652-8512-E15B977EE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FC1C2-C146-4322-971B-4C6C83F95889}" type="datetime1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0AB14E-A036-4196-B8B1-879077C23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II Форум «Технологии долголетия» 27 - 29 апреля 2026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552C5A5-63C3-4B5D-8BAC-870B710EA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CA15-AD0A-467D-BBF1-8C5A04D1C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206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9089BB-65DE-408C-BA8F-1C2F82806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9672E6-65C9-45ED-859C-EAA6F70917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AD0219F-3B5B-4964-BB6D-44B297A63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D9196A0-492E-4C18-ADF6-44F9419BE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0AE5-305A-4E28-A62D-91276EB08E80}" type="datetime1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BAC3CFF-BC5D-4D85-853B-7665A3B70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II Форум «Технологии долголетия» 27 - 29 апреля 2026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4D8A7D6-1312-4E0E-B617-45D0D519A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CA15-AD0A-467D-BBF1-8C5A04D1C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567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39CD2B-CBC6-45AB-840D-2F45029DA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3D10DA4-B369-4B34-B7AF-52DBD10FF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56158C7-92B0-486F-B6D5-925AA8C2C4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22B0C21-7003-4D8D-8B4D-68B7090C3D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CBB2BC7-6A5E-4085-8A0C-3C83F8405F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11D65FA-6170-45CF-990E-3A5273307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FC94-4DB7-4F68-A716-F948F189AD4E}" type="datetime1">
              <a:rPr lang="ru-RU" smtClean="0"/>
              <a:t>29.01.2026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8DE3F04-2CBB-4227-84C9-02AF54964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II Форум «Технологии долголетия» 27 - 29 апреля 2026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067FE23-E00A-4A0C-AA08-A9BBAAD69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CA15-AD0A-467D-BBF1-8C5A04D1C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574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3B0BD0-26A7-472A-943B-E0153D1A0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B8B7593-3B4E-43D4-981F-BDDB667B7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CEA7-B87F-48E5-BABD-1CF5AF2DC320}" type="datetime1">
              <a:rPr lang="ru-RU" smtClean="0"/>
              <a:t>29.01.2026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A7A5DBB-5E2A-4A61-9A61-1730F8117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II Форум «Технологии долголетия» 27 - 29 апреля 2026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4114514-A768-4CBD-9A1C-5A9C22CE5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CA15-AD0A-467D-BBF1-8C5A04D1C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9022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41AB53E-0694-4B1D-872A-754605085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24B0-FF34-4BBF-8DD0-9CDC98EBBFF6}" type="datetime1">
              <a:rPr lang="ru-RU" smtClean="0"/>
              <a:t>29.01.2026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201D946-2018-4CFD-9C87-13F03C909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II Форум «Технологии долголетия» 27 - 29 апреля 2026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CB049D0-2C83-412F-9BB2-F933867BB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CA15-AD0A-467D-BBF1-8C5A04D1C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79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C997CB-32E7-4C04-8D36-585EA8E2E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ADC663-430B-4271-864A-232D3E077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31C235F-CBE2-4B32-9F1F-2EBC014046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9D9C8B-641A-4CF3-86F2-3A86A529B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4C86-B11A-420F-97E5-B8FFBC3B2937}" type="datetime1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ECBDA3D-EE2E-442C-84E8-070C27094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II Форум «Технологии долголетия» 27 - 29 апреля 2026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FA58E7-3FE3-4503-AAED-5E034AEF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CA15-AD0A-467D-BBF1-8C5A04D1C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261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F081F5-CF22-4C7E-9338-F2DAB4F9D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0EA440E-D701-410A-8087-80BCB5B447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B99D5DD-7546-40BF-8207-8B5CD1D4B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06FAC12-5216-4960-99EA-D792BDE03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47D71-CABD-49B4-A5FE-343F36F12573}" type="datetime1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6BFA77A-DAD9-4D78-B64B-792B83D0C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II Форум «Технологии долголетия» 27 - 29 апреля 2026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5255FEE-3A3C-496F-80DD-D0315BEF9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CA15-AD0A-467D-BBF1-8C5A04D1C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587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FBE152-B664-4C8E-971D-0B31CF0D0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666B3F-B737-4DEE-8AA5-C349292AB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8C1D2B-BA98-45BB-9F60-28474D8EDD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4BADB-D104-4745-8FE5-BE4AE57C7664}" type="datetime1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FF3FCD0-B9A9-4562-8547-6FB58F01FB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II Форум «Технологии долголетия» 27 - 29 апреля 2026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C3171C-4097-4BA8-9A26-BD34E0AE33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1CA15-AD0A-467D-BBF1-8C5A04D1C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146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C4AB69A-5BB1-441C-8FAD-A2390FF8A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II Форум «Технологии долголетия» 27 - 29 апреля 2026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88E1FA0-0CBF-463E-BEF6-E07E1F0C872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417" t="16931" r="16459" b="13630"/>
          <a:stretch/>
        </p:blipFill>
        <p:spPr>
          <a:xfrm>
            <a:off x="427136" y="719584"/>
            <a:ext cx="582012" cy="602081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134C210-A640-4314-A55C-B232CC5F7A28}"/>
              </a:ext>
            </a:extLst>
          </p:cNvPr>
          <p:cNvSpPr/>
          <p:nvPr/>
        </p:nvSpPr>
        <p:spPr>
          <a:xfrm>
            <a:off x="1133254" y="759218"/>
            <a:ext cx="25137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ФГАОУ ВО РНИМУ им. Н.И. Пирогова Минздрава России</a:t>
            </a:r>
          </a:p>
        </p:txBody>
      </p:sp>
      <p:pic>
        <p:nvPicPr>
          <p:cNvPr id="7" name="Picture 2" descr="Picture background">
            <a:extLst>
              <a:ext uri="{FF2B5EF4-FFF2-40B4-BE49-F238E27FC236}">
                <a16:creationId xmlns:a16="http://schemas.microsoft.com/office/drawing/2014/main" id="{811095B1-CBF0-48AD-9D26-833D236CB3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3916" y="759218"/>
            <a:ext cx="582013" cy="582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906DB06-10C6-4DFB-9AA2-C46E7CCCB075}"/>
              </a:ext>
            </a:extLst>
          </p:cNvPr>
          <p:cNvSpPr/>
          <p:nvPr/>
        </p:nvSpPr>
        <p:spPr>
          <a:xfrm>
            <a:off x="4167964" y="677938"/>
            <a:ext cx="362570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ОСП Российский геронтологический научно-клинический центр ФГАОУ ВО РНИМУ им. Н.И. Пирогова Минздрава России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133FB0-3B6D-43B6-B939-EF584056A3F4}"/>
              </a:ext>
            </a:extLst>
          </p:cNvPr>
          <p:cNvSpPr txBox="1"/>
          <p:nvPr/>
        </p:nvSpPr>
        <p:spPr>
          <a:xfrm>
            <a:off x="8015824" y="860741"/>
            <a:ext cx="3749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i="1" kern="1200" dirty="0">
                <a:solidFill>
                  <a:schemeClr val="accent3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МЕСТО РАЗМЕЩЕНИЯ ЛОГОТИПА  И НАЗВАНИЯ </a:t>
            </a:r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</a:rPr>
              <a:t>ОБРАЗОВАТЕЛЬНОЙ </a:t>
            </a:r>
            <a:r>
              <a:rPr lang="ru-RU" sz="1200" b="1" i="1" kern="1200" dirty="0">
                <a:solidFill>
                  <a:schemeClr val="accent3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ОРГАНИЗАЦИИ</a:t>
            </a:r>
          </a:p>
        </p:txBody>
      </p:sp>
      <p:sp>
        <p:nvSpPr>
          <p:cNvPr id="10" name="Подзаголовок 2">
            <a:extLst>
              <a:ext uri="{FF2B5EF4-FFF2-40B4-BE49-F238E27FC236}">
                <a16:creationId xmlns:a16="http://schemas.microsoft.com/office/drawing/2014/main" id="{AB4BFDED-F57B-496D-BCC8-D89F458B82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7136" y="1857639"/>
            <a:ext cx="11192050" cy="107154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600" b="1" dirty="0"/>
              <a:t>Конкурс "Звезды гериатрии" для медицинских сестер  (заочный тур)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dirty="0"/>
              <a:t>«Сестринский подход к гериатрическим проблемам пациента»</a:t>
            </a:r>
            <a:endParaRPr lang="ru-RU" dirty="0"/>
          </a:p>
        </p:txBody>
      </p:sp>
      <p:sp>
        <p:nvSpPr>
          <p:cNvPr id="11" name="Заголовок 11">
            <a:extLst>
              <a:ext uri="{FF2B5EF4-FFF2-40B4-BE49-F238E27FC236}">
                <a16:creationId xmlns:a16="http://schemas.microsoft.com/office/drawing/2014/main" id="{D00EF70A-9D08-474D-920D-912D0B46CC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7136" y="3874580"/>
            <a:ext cx="11337728" cy="23876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400" b="1" i="1" dirty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НАЗВАНИЕ ПРОЕКТА</a:t>
            </a:r>
            <a:br>
              <a:rPr lang="ru-RU" sz="4400" b="1" i="1" dirty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</a:br>
            <a:br>
              <a:rPr lang="ru-RU" sz="4400" b="1" i="1" dirty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ru-RU" sz="4400" b="1" i="1" dirty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регион, город</a:t>
            </a:r>
            <a:br>
              <a:rPr lang="ru-RU" sz="4400" b="1" i="1" dirty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ru-RU" sz="4400" b="1" i="1" dirty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медицинская организация, отделение</a:t>
            </a:r>
            <a:br>
              <a:rPr lang="ru-RU" sz="4400" b="1" i="1" dirty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ru-RU" sz="4400" b="1" i="1" dirty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ФИО участника (полностью)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4F4630B-735B-47BE-BFD0-85F3AF61FF6B}"/>
              </a:ext>
            </a:extLst>
          </p:cNvPr>
          <p:cNvSpPr/>
          <p:nvPr/>
        </p:nvSpPr>
        <p:spPr>
          <a:xfrm>
            <a:off x="0" y="0"/>
            <a:ext cx="12192000" cy="236901"/>
          </a:xfrm>
          <a:prstGeom prst="rect">
            <a:avLst/>
          </a:prstGeom>
          <a:solidFill>
            <a:srgbClr val="4656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1FF48643-B36D-4822-8924-014F68F6DF4D}"/>
              </a:ext>
            </a:extLst>
          </p:cNvPr>
          <p:cNvSpPr/>
          <p:nvPr/>
        </p:nvSpPr>
        <p:spPr>
          <a:xfrm>
            <a:off x="0" y="236901"/>
            <a:ext cx="12192000" cy="88607"/>
          </a:xfrm>
          <a:prstGeom prst="rect">
            <a:avLst/>
          </a:prstGeom>
          <a:solidFill>
            <a:srgbClr val="EA5F5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576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2C066D1-98B8-4262-AEEC-E00026445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66262"/>
            <a:ext cx="4114800" cy="265611"/>
          </a:xfrm>
        </p:spPr>
        <p:txBody>
          <a:bodyPr vert="horz" lIns="91440" tIns="45720" rIns="91440" bIns="45720" rtlCol="0" anchor="ctr"/>
          <a:lstStyle/>
          <a:p>
            <a:r>
              <a:rPr lang="ru-RU" dirty="0"/>
              <a:t>II Форум «Технологии долголетия» 27 - 29 апреля 2026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20E5FFF-3C95-4865-827E-0D1508C269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3758" y="796315"/>
            <a:ext cx="7278642" cy="1016719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solidFill>
                  <a:srgbClr val="36575E"/>
                </a:solidFill>
              </a:rPr>
              <a:t>ОПИСАНИЕ ПРОЕКТА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0F02E5F-467F-4959-9A72-E87293BC4AEA}"/>
              </a:ext>
            </a:extLst>
          </p:cNvPr>
          <p:cNvSpPr/>
          <p:nvPr/>
        </p:nvSpPr>
        <p:spPr>
          <a:xfrm>
            <a:off x="493758" y="2372993"/>
            <a:ext cx="7657014" cy="1682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ПРЕЗЕНТАЦИЯ ДОЛЖНА СОДЕРЖАТЬ НЕ БОЛЕЕ 30 СЛАЙДОВ.</a:t>
            </a:r>
          </a:p>
          <a:p>
            <a:pPr>
              <a:spcAft>
                <a:spcPts val="800"/>
              </a:spcAft>
            </a:pP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УЧАСТНИКИК ОПИСЫВАЮТ и иллюстрируют свою работу с пожилыми пациентами с точки зрения применения гериатрических технологий (КЛИНИЧЕСКИЙ СЛУЧАЙ, РАБОТУ ОТДЕЛЕНИЯ, ДРУГОЕ)</a:t>
            </a:r>
          </a:p>
          <a:p>
            <a:pPr>
              <a:spcAft>
                <a:spcPts val="800"/>
              </a:spcAft>
            </a:pP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В ПРЕЗЕНТАЦИИ ПРИВЕТСТВУЮТСЯ ФОТО, СХЕМЫ, ВИДЕО И ДР.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907DD3B-2442-4B97-81BC-9DC49E198065}"/>
              </a:ext>
            </a:extLst>
          </p:cNvPr>
          <p:cNvSpPr/>
          <p:nvPr/>
        </p:nvSpPr>
        <p:spPr>
          <a:xfrm>
            <a:off x="0" y="0"/>
            <a:ext cx="12192000" cy="236901"/>
          </a:xfrm>
          <a:prstGeom prst="rect">
            <a:avLst/>
          </a:prstGeom>
          <a:solidFill>
            <a:srgbClr val="4656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004053-FC3F-4FA5-B917-A4840E5EB416}"/>
              </a:ext>
            </a:extLst>
          </p:cNvPr>
          <p:cNvSpPr/>
          <p:nvPr/>
        </p:nvSpPr>
        <p:spPr>
          <a:xfrm>
            <a:off x="0" y="236901"/>
            <a:ext cx="12192000" cy="88607"/>
          </a:xfrm>
          <a:prstGeom prst="rect">
            <a:avLst/>
          </a:prstGeom>
          <a:solidFill>
            <a:srgbClr val="EA5F5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0427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141</Words>
  <Application>Microsoft Office PowerPoint</Application>
  <PresentationFormat>Широкоэкранный</PresentationFormat>
  <Paragraphs>12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НАЗВАНИЕ ПРОЕКТА  регион, город медицинская организация, отделение ФИО участника (полностью)</vt:lpstr>
      <vt:lpstr>ОПИСАНИЕ ПРОЕКТА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  регион, город медицинская организация, отделение ФИО участника (полностью)</dc:title>
  <dc:creator>PO05</dc:creator>
  <cp:lastModifiedBy>PO05</cp:lastModifiedBy>
  <cp:revision>1</cp:revision>
  <dcterms:created xsi:type="dcterms:W3CDTF">2026-01-29T10:19:01Z</dcterms:created>
  <dcterms:modified xsi:type="dcterms:W3CDTF">2026-01-29T10:34:40Z</dcterms:modified>
</cp:coreProperties>
</file>